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58"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2/23/2015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2/23/2015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2/23/2015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1"/>
            <a:ext cx="7772400" cy="2457450"/>
          </a:xfrm>
        </p:spPr>
        <p:txBody>
          <a:bodyPr>
            <a:normAutofit fontScale="90000"/>
          </a:bodyPr>
          <a:lstStyle/>
          <a:p>
            <a:r>
              <a:rPr lang="en-US" b="1" i="1" dirty="0" smtClean="0"/>
              <a:t>COACHING-INNOVATIVE APPROACH FOR BETTER INTEGRATION OF REFUGEES</a:t>
            </a:r>
            <a:r>
              <a:rPr lang="en-US" i="1" dirty="0" smtClean="0"/>
              <a:t/>
            </a:r>
            <a:br>
              <a:rPr lang="en-US" i="1" dirty="0" smtClean="0"/>
            </a:br>
            <a:endParaRPr lang="en-US" i="1" dirty="0"/>
          </a:p>
        </p:txBody>
      </p:sp>
      <p:sp>
        <p:nvSpPr>
          <p:cNvPr id="3" name="Subtitle 2"/>
          <p:cNvSpPr>
            <a:spLocks noGrp="1"/>
          </p:cNvSpPr>
          <p:nvPr>
            <p:ph type="subTitle" idx="1"/>
          </p:nvPr>
        </p:nvSpPr>
        <p:spPr>
          <a:xfrm>
            <a:off x="1371600" y="3352800"/>
            <a:ext cx="6858000" cy="2286000"/>
          </a:xfrm>
        </p:spPr>
        <p:txBody>
          <a:bodyPr>
            <a:normAutofit/>
          </a:bodyPr>
          <a:lstStyle/>
          <a:p>
            <a:r>
              <a:rPr lang="en-US" dirty="0" smtClean="0"/>
              <a:t>Gabriela </a:t>
            </a:r>
            <a:r>
              <a:rPr lang="en-US" dirty="0" err="1" smtClean="0"/>
              <a:t>Ionescu</a:t>
            </a:r>
            <a:endParaRPr lang="en-US" dirty="0" smtClean="0"/>
          </a:p>
          <a:p>
            <a:r>
              <a:rPr lang="en-US" dirty="0" smtClean="0"/>
              <a:t>Trainer</a:t>
            </a:r>
          </a:p>
          <a:p>
            <a:r>
              <a:rPr lang="en-US" sz="2400" dirty="0" smtClean="0"/>
              <a:t>Pro </a:t>
            </a:r>
            <a:r>
              <a:rPr lang="en-US" sz="2400" dirty="0" err="1" smtClean="0"/>
              <a:t>Refugiu</a:t>
            </a:r>
            <a:r>
              <a:rPr lang="en-US" sz="2400" dirty="0" smtClean="0"/>
              <a:t> Association</a:t>
            </a:r>
          </a:p>
          <a:p>
            <a:r>
              <a:rPr lang="en-US" sz="2200" dirty="0" smtClean="0"/>
              <a:t>2015, February 24</a:t>
            </a: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ll-together-wallpapers_8010_1680x1050[1].jpg"/>
          <p:cNvPicPr>
            <a:picLocks noGrp="1" noChangeAspect="1"/>
          </p:cNvPicPr>
          <p:nvPr>
            <p:ph idx="1"/>
          </p:nvPr>
        </p:nvPicPr>
        <p:blipFill>
          <a:blip r:embed="rId2"/>
          <a:stretch>
            <a:fillRect/>
          </a:stretch>
        </p:blipFill>
        <p:spPr>
          <a:xfrm>
            <a:off x="990600" y="1600200"/>
            <a:ext cx="7241539" cy="4406900"/>
          </a:xfrm>
        </p:spPr>
      </p:pic>
      <p:sp>
        <p:nvSpPr>
          <p:cNvPr id="3" name="Title 2"/>
          <p:cNvSpPr>
            <a:spLocks noGrp="1"/>
          </p:cNvSpPr>
          <p:nvPr>
            <p:ph type="title"/>
          </p:nvPr>
        </p:nvSpPr>
        <p:spPr>
          <a:xfrm>
            <a:off x="838200" y="381000"/>
            <a:ext cx="7848600" cy="5334000"/>
          </a:xfrm>
        </p:spPr>
        <p:txBody>
          <a:bodyPr>
            <a:normAutofit fontScale="90000"/>
          </a:bodyPr>
          <a:lstStyle/>
          <a:p>
            <a:pPr lvl="0"/>
            <a:r>
              <a:rPr lang="en-US" dirty="0" smtClean="0"/>
              <a:t>		Coaching session</a:t>
            </a:r>
            <a:br>
              <a:rPr lang="en-US" dirty="0" smtClean="0"/>
            </a:br>
            <a:r>
              <a:rPr lang="en-US" dirty="0" smtClean="0">
                <a:solidFill>
                  <a:schemeClr val="tx1"/>
                </a:solidFill>
              </a:rPr>
              <a:t/>
            </a:r>
            <a:br>
              <a:rPr lang="en-US" dirty="0" smtClean="0">
                <a:solidFill>
                  <a:schemeClr val="tx1"/>
                </a:solidFill>
              </a:rPr>
            </a:br>
            <a:r>
              <a:rPr lang="en-US" sz="2000" dirty="0" smtClean="0">
                <a:solidFill>
                  <a:schemeClr val="tx1"/>
                </a:solidFill>
              </a:rPr>
              <a:t>1. </a:t>
            </a:r>
            <a:r>
              <a:rPr lang="en-US" sz="2200" dirty="0" smtClean="0">
                <a:solidFill>
                  <a:schemeClr val="tx1"/>
                </a:solidFill>
              </a:rPr>
              <a:t>Create a safe and positive environment </a:t>
            </a:r>
            <a:br>
              <a:rPr lang="en-US" sz="2200" dirty="0" smtClean="0">
                <a:solidFill>
                  <a:schemeClr val="tx1"/>
                </a:solidFill>
              </a:rPr>
            </a:br>
            <a:r>
              <a:rPr lang="en-US" sz="2200" dirty="0" smtClean="0">
                <a:solidFill>
                  <a:schemeClr val="tx1"/>
                </a:solidFill>
              </a:rPr>
              <a:t>2. Be empathetic, encouraging, understanding, non-judgmental</a:t>
            </a:r>
            <a:br>
              <a:rPr lang="en-US" sz="2200" dirty="0" smtClean="0">
                <a:solidFill>
                  <a:schemeClr val="tx1"/>
                </a:solidFill>
              </a:rPr>
            </a:br>
            <a:r>
              <a:rPr lang="en-US" sz="2200" dirty="0" smtClean="0">
                <a:solidFill>
                  <a:schemeClr val="tx1"/>
                </a:solidFill>
              </a:rPr>
              <a:t>3. Ask simple and open questions</a:t>
            </a:r>
            <a:br>
              <a:rPr lang="en-US" sz="2200" dirty="0" smtClean="0">
                <a:solidFill>
                  <a:schemeClr val="tx1"/>
                </a:solidFill>
              </a:rPr>
            </a:br>
            <a:r>
              <a:rPr lang="en-US" sz="2200" dirty="0" smtClean="0">
                <a:solidFill>
                  <a:schemeClr val="tx1"/>
                </a:solidFill>
              </a:rPr>
              <a:t>4. Listen to the </a:t>
            </a:r>
            <a:r>
              <a:rPr lang="en-US" sz="2200" dirty="0" err="1" smtClean="0">
                <a:solidFill>
                  <a:schemeClr val="tx1"/>
                </a:solidFill>
              </a:rPr>
              <a:t>coachee</a:t>
            </a:r>
            <a:r>
              <a:rPr lang="en-US" sz="2200" dirty="0" smtClean="0">
                <a:solidFill>
                  <a:schemeClr val="tx1"/>
                </a:solidFill>
              </a:rPr>
              <a:t>, do not rush him, do not attempt to   control the direction or content of the conversation.</a:t>
            </a:r>
            <a:br>
              <a:rPr lang="en-US" sz="2200" dirty="0" smtClean="0">
                <a:solidFill>
                  <a:schemeClr val="tx1"/>
                </a:solidFill>
              </a:rPr>
            </a:br>
            <a:r>
              <a:rPr lang="en-US" sz="2200" dirty="0" smtClean="0">
                <a:solidFill>
                  <a:schemeClr val="tx1"/>
                </a:solidFill>
              </a:rPr>
              <a:t>5. Remember that you are the coach so don’t share and try to solve your own problems in the session </a:t>
            </a:r>
            <a:br>
              <a:rPr lang="en-US" sz="2200" dirty="0" smtClean="0">
                <a:solidFill>
                  <a:schemeClr val="tx1"/>
                </a:solidFill>
              </a:rPr>
            </a:br>
            <a:r>
              <a:rPr lang="en-US" sz="2200" dirty="0" smtClean="0">
                <a:solidFill>
                  <a:schemeClr val="tx1"/>
                </a:solidFill>
              </a:rPr>
              <a:t>6. Constantly summarize information and elicit self-motivational statements.</a:t>
            </a:r>
            <a:br>
              <a:rPr lang="en-US" sz="2200" dirty="0" smtClean="0">
                <a:solidFill>
                  <a:schemeClr val="tx1"/>
                </a:solidFill>
              </a:rPr>
            </a:br>
            <a:r>
              <a:rPr lang="en-US" sz="2200" dirty="0" smtClean="0">
                <a:solidFill>
                  <a:schemeClr val="tx1"/>
                </a:solidFill>
              </a:rPr>
              <a:t>7. Give supportive feedback based on fact or behavior</a:t>
            </a:r>
            <a:br>
              <a:rPr lang="en-US" sz="2200" dirty="0" smtClean="0">
                <a:solidFill>
                  <a:schemeClr val="tx1"/>
                </a:solidFill>
              </a:rPr>
            </a:br>
            <a:r>
              <a:rPr lang="en-US" sz="2200" dirty="0" smtClean="0">
                <a:solidFill>
                  <a:schemeClr val="tx1"/>
                </a:solidFill>
              </a:rPr>
              <a:t/>
            </a:r>
            <a:br>
              <a:rPr lang="en-US" sz="2200" dirty="0" smtClean="0">
                <a:solidFill>
                  <a:schemeClr val="tx1"/>
                </a:solidFill>
              </a:rPr>
            </a:br>
            <a:endParaRPr lang="en-US" sz="22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ptsd_invisible_wounds[1].gif"/>
          <p:cNvPicPr>
            <a:picLocks noGrp="1" noChangeAspect="1"/>
          </p:cNvPicPr>
          <p:nvPr>
            <p:ph idx="1"/>
          </p:nvPr>
        </p:nvPicPr>
        <p:blipFill>
          <a:blip r:embed="rId2"/>
          <a:stretch>
            <a:fillRect/>
          </a:stretch>
        </p:blipFill>
        <p:spPr>
          <a:xfrm>
            <a:off x="762000" y="1600200"/>
            <a:ext cx="7611229" cy="29718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Understanding_PTSD[2].png"/>
          <p:cNvPicPr>
            <a:picLocks noGrp="1" noChangeAspect="1"/>
          </p:cNvPicPr>
          <p:nvPr>
            <p:ph idx="1"/>
          </p:nvPr>
        </p:nvPicPr>
        <p:blipFill>
          <a:blip r:embed="rId2"/>
          <a:stretch>
            <a:fillRect/>
          </a:stretch>
        </p:blipFill>
        <p:spPr>
          <a:xfrm>
            <a:off x="2133600" y="0"/>
            <a:ext cx="5716350" cy="6858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hutterstock_162130577[1].jpg"/>
          <p:cNvPicPr>
            <a:picLocks noGrp="1" noChangeAspect="1"/>
          </p:cNvPicPr>
          <p:nvPr>
            <p:ph idx="1"/>
          </p:nvPr>
        </p:nvPicPr>
        <p:blipFill>
          <a:blip r:embed="rId2" cstate="print"/>
          <a:stretch>
            <a:fillRect/>
          </a:stretch>
        </p:blipFill>
        <p:spPr>
          <a:xfrm>
            <a:off x="5562600" y="4469205"/>
            <a:ext cx="3581400" cy="2388795"/>
          </a:xfrm>
        </p:spPr>
      </p:pic>
      <p:sp>
        <p:nvSpPr>
          <p:cNvPr id="3" name="Title 2"/>
          <p:cNvSpPr>
            <a:spLocks noGrp="1"/>
          </p:cNvSpPr>
          <p:nvPr>
            <p:ph type="title"/>
          </p:nvPr>
        </p:nvSpPr>
        <p:spPr>
          <a:xfrm>
            <a:off x="457200" y="228600"/>
            <a:ext cx="8229600" cy="5181600"/>
          </a:xfrm>
        </p:spPr>
        <p:txBody>
          <a:bodyPr>
            <a:normAutofit fontScale="90000"/>
          </a:bodyPr>
          <a:lstStyle/>
          <a:p>
            <a:r>
              <a:rPr lang="en-US" dirty="0" smtClean="0"/>
              <a:t>    Trauma recovery coaching</a:t>
            </a:r>
            <a:r>
              <a:rPr lang="en-US" sz="2000" dirty="0" smtClean="0"/>
              <a:t/>
            </a:r>
            <a:br>
              <a:rPr lang="en-US" sz="2000" dirty="0" smtClean="0"/>
            </a:br>
            <a:r>
              <a:rPr lang="en-US" dirty="0" smtClean="0"/>
              <a:t/>
            </a:r>
            <a:br>
              <a:rPr lang="en-US" dirty="0" smtClean="0"/>
            </a:br>
            <a:r>
              <a:rPr lang="en-US" sz="1600" dirty="0" smtClean="0">
                <a:solidFill>
                  <a:schemeClr val="tx1"/>
                </a:solidFill>
              </a:rPr>
              <a:t>Trauma Recovery Coaching provides the extra support and guidance one needs to face and overcome the seemingly impossible challenges of life imposed by harrowing experiences at a mental, emotional and even physical level.</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Recovery coaching is unlike most therapy because coaches do not address the past, do not work to heal trauma, and there is little emphasis on feelings.</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The recovery coach focuses on helping refugees apply their newly acquired recovery skills in their living environment and to help them resolve any issues or problems that can impact their recovery, such as being unemployed, living in an unstable housing situation, or in need of medical care, lacking social support.</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The purpose of the recovery plan is to highlight and organize a person’s goals, strengths</a:t>
            </a:r>
            <a:br>
              <a:rPr lang="en-US" sz="1600" dirty="0" smtClean="0">
                <a:solidFill>
                  <a:schemeClr val="tx1"/>
                </a:solidFill>
              </a:rPr>
            </a:br>
            <a:r>
              <a:rPr lang="en-US" sz="1600" dirty="0" smtClean="0">
                <a:solidFill>
                  <a:schemeClr val="tx1"/>
                </a:solidFill>
              </a:rPr>
              <a:t>and capacities and to determine what barriers need to be removed </a:t>
            </a:r>
            <a:br>
              <a:rPr lang="en-US" sz="1600" dirty="0" smtClean="0">
                <a:solidFill>
                  <a:schemeClr val="tx1"/>
                </a:solidFill>
              </a:rPr>
            </a:br>
            <a:r>
              <a:rPr lang="en-US" sz="1600" dirty="0" smtClean="0">
                <a:solidFill>
                  <a:schemeClr val="tx1"/>
                </a:solidFill>
              </a:rPr>
              <a:t>or problems resolved to help people achieve their goals.</a:t>
            </a:r>
            <a:endParaRPr lang="en-US" sz="16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about_us[1].jpg"/>
          <p:cNvPicPr>
            <a:picLocks noGrp="1" noChangeAspect="1"/>
          </p:cNvPicPr>
          <p:nvPr>
            <p:ph idx="1"/>
          </p:nvPr>
        </p:nvPicPr>
        <p:blipFill>
          <a:blip r:embed="rId2"/>
          <a:stretch>
            <a:fillRect/>
          </a:stretch>
        </p:blipFill>
        <p:spPr>
          <a:xfrm>
            <a:off x="1752600" y="533400"/>
            <a:ext cx="5791200" cy="4370140"/>
          </a:xfrm>
        </p:spPr>
      </p:pic>
      <p:sp>
        <p:nvSpPr>
          <p:cNvPr id="3" name="Title 2"/>
          <p:cNvSpPr>
            <a:spLocks noGrp="1"/>
          </p:cNvSpPr>
          <p:nvPr>
            <p:ph type="title"/>
          </p:nvPr>
        </p:nvSpPr>
        <p:spPr>
          <a:xfrm>
            <a:off x="457200" y="4800600"/>
            <a:ext cx="8229600" cy="1752600"/>
          </a:xfrm>
        </p:spPr>
        <p:txBody>
          <a:bodyPr>
            <a:normAutofit/>
          </a:bodyPr>
          <a:lstStyle/>
          <a:p>
            <a:pPr algn="ctr"/>
            <a:r>
              <a:rPr lang="en-US" sz="6000" i="1" dirty="0" smtClean="0"/>
              <a:t>Thank you!</a:t>
            </a:r>
            <a:endParaRPr lang="en-US" sz="60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107</TotalTime>
  <Words>24</Words>
  <Application>Microsoft Office PowerPoint</Application>
  <PresentationFormat>On-screen Show (4:3)</PresentationFormat>
  <Paragraphs>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Lucida Sans Unicode</vt:lpstr>
      <vt:lpstr>Verdana</vt:lpstr>
      <vt:lpstr>Wingdings 2</vt:lpstr>
      <vt:lpstr>Wingdings 3</vt:lpstr>
      <vt:lpstr>Concourse</vt:lpstr>
      <vt:lpstr>COACHING-INNOVATIVE APPROACH FOR BETTER INTEGRATION OF REFUGEES </vt:lpstr>
      <vt:lpstr>  Coaching session  1. Create a safe and positive environment  2. Be empathetic, encouraging, understanding, non-judgmental 3. Ask simple and open questions 4. Listen to the coachee, do not rush him, do not attempt to   control the direction or content of the conversation. 5. Remember that you are the coach so don’t share and try to solve your own problems in the session  6. Constantly summarize information and elicit self-motivational statements. 7. Give supportive feedback based on fact or behavior  </vt:lpstr>
      <vt:lpstr>PowerPoint Presentation</vt:lpstr>
      <vt:lpstr>PowerPoint Presentation</vt:lpstr>
      <vt:lpstr>    Trauma recovery coaching  Trauma Recovery Coaching provides the extra support and guidance one needs to face and overcome the seemingly impossible challenges of life imposed by harrowing experiences at a mental, emotional and even physical level.  Recovery coaching is unlike most therapy because coaches do not address the past, do not work to heal trauma, and there is little emphasis on feelings.  The recovery coach focuses on helping refugees apply their newly acquired recovery skills in their living environment and to help them resolve any issues or problems that can impact their recovery, such as being unemployed, living in an unstable housing situation, or in need of medical care, lacking social support.  The purpose of the recovery plan is to highlight and organize a person’s goals, strengths and capacities and to determine what barriers need to be removed  or problems resolved to help people achieve their goals.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COACHING-INNOVATIVE APPROACH FOR BETTER INTEGRATION OF REFUGEES</dc:title>
  <dc:creator>Chupacabra</dc:creator>
  <cp:lastModifiedBy>windows</cp:lastModifiedBy>
  <cp:revision>13</cp:revision>
  <dcterms:created xsi:type="dcterms:W3CDTF">2006-08-16T00:00:00Z</dcterms:created>
  <dcterms:modified xsi:type="dcterms:W3CDTF">2015-02-24T03:57:45Z</dcterms:modified>
</cp:coreProperties>
</file>